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1" r:id="rId3"/>
    <p:sldId id="257" r:id="rId4"/>
    <p:sldId id="258" r:id="rId5"/>
    <p:sldId id="259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44DDFE-ACEB-4136-9A2F-24CF3B1B2A85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9BF63A-1E97-4952-8213-E6BFB2263EFD}">
      <dgm:prSet phldrT="[Текст]"/>
      <dgm:spPr/>
      <dgm:t>
        <a:bodyPr/>
        <a:lstStyle/>
        <a:p>
          <a:r>
            <a:rPr lang="kk-KZ" b="1" i="1" dirty="0" smtClean="0">
              <a:solidFill>
                <a:schemeClr val="tx1"/>
              </a:solidFill>
            </a:rPr>
            <a:t>Жаппай</a:t>
          </a:r>
          <a:endParaRPr lang="ru-RU" b="1" i="1" dirty="0">
            <a:solidFill>
              <a:schemeClr val="tx1"/>
            </a:solidFill>
          </a:endParaRPr>
        </a:p>
      </dgm:t>
    </dgm:pt>
    <dgm:pt modelId="{1FAECEAD-760E-43C7-B91F-40110C74AED7}" type="parTrans" cxnId="{6A68BF1A-EE73-4E9C-9AD6-D5D1B8938795}">
      <dgm:prSet/>
      <dgm:spPr/>
      <dgm:t>
        <a:bodyPr/>
        <a:lstStyle/>
        <a:p>
          <a:endParaRPr lang="ru-RU"/>
        </a:p>
      </dgm:t>
    </dgm:pt>
    <dgm:pt modelId="{79086FFA-2FD3-49D2-B2C3-147842FF920A}" type="sibTrans" cxnId="{6A68BF1A-EE73-4E9C-9AD6-D5D1B8938795}">
      <dgm:prSet/>
      <dgm:spPr/>
      <dgm:t>
        <a:bodyPr/>
        <a:lstStyle/>
        <a:p>
          <a:endParaRPr lang="ru-RU"/>
        </a:p>
      </dgm:t>
    </dgm:pt>
    <dgm:pt modelId="{1F6A7256-7120-417D-BB87-12F5E2EACD02}">
      <dgm:prSet phldrT="[Текст]"/>
      <dgm:spPr/>
      <dgm:t>
        <a:bodyPr/>
        <a:lstStyle/>
        <a:p>
          <a:r>
            <a:rPr lang="kk-KZ" b="1" i="1" dirty="0" smtClean="0">
              <a:solidFill>
                <a:schemeClr val="tx1"/>
              </a:solidFill>
            </a:rPr>
            <a:t>Жеке</a:t>
          </a:r>
          <a:endParaRPr lang="ru-RU" b="1" i="1" dirty="0">
            <a:solidFill>
              <a:schemeClr val="tx1"/>
            </a:solidFill>
          </a:endParaRPr>
        </a:p>
      </dgm:t>
    </dgm:pt>
    <dgm:pt modelId="{67F1ABB4-F0DF-464A-B7BD-815C2B709D21}" type="parTrans" cxnId="{63A0A89E-F20C-4E90-8645-FF72D8C37290}">
      <dgm:prSet/>
      <dgm:spPr/>
      <dgm:t>
        <a:bodyPr/>
        <a:lstStyle/>
        <a:p>
          <a:endParaRPr lang="ru-RU"/>
        </a:p>
      </dgm:t>
    </dgm:pt>
    <dgm:pt modelId="{F453B919-3BAB-489D-B6B2-B415BDBB2EF3}" type="sibTrans" cxnId="{63A0A89E-F20C-4E90-8645-FF72D8C37290}">
      <dgm:prSet/>
      <dgm:spPr/>
      <dgm:t>
        <a:bodyPr/>
        <a:lstStyle/>
        <a:p>
          <a:endParaRPr lang="ru-RU"/>
        </a:p>
      </dgm:t>
    </dgm:pt>
    <dgm:pt modelId="{84B449E9-97A8-46BD-9D85-F0B172793FFB}" type="pres">
      <dgm:prSet presAssocID="{7744DDFE-ACEB-4136-9A2F-24CF3B1B2A8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0C896A-A8FF-4D14-BB97-686A5A26D356}" type="pres">
      <dgm:prSet presAssocID="{309BF63A-1E97-4952-8213-E6BFB2263EFD}" presName="node" presStyleLbl="node1" presStyleIdx="0" presStyleCnt="2" custLinFactNeighborX="770" custLinFactNeighborY="-27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CC8E9C-39A0-4535-9899-1048DBA78066}" type="pres">
      <dgm:prSet presAssocID="{79086FFA-2FD3-49D2-B2C3-147842FF920A}" presName="sibTrans" presStyleCnt="0"/>
      <dgm:spPr/>
    </dgm:pt>
    <dgm:pt modelId="{B02D25C2-4B1D-41B6-9023-FF35F04095F5}" type="pres">
      <dgm:prSet presAssocID="{1F6A7256-7120-417D-BB87-12F5E2EACD02}" presName="node" presStyleLbl="node1" presStyleIdx="1" presStyleCnt="2" custLinFactNeighborX="1012" custLinFactNeighborY="-27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DE0F63-8F3D-44BA-A2E0-D47BA2D8CEF6}" type="presOf" srcId="{309BF63A-1E97-4952-8213-E6BFB2263EFD}" destId="{4B0C896A-A8FF-4D14-BB97-686A5A26D356}" srcOrd="0" destOrd="0" presId="urn:microsoft.com/office/officeart/2005/8/layout/default#1"/>
    <dgm:cxn modelId="{63A0A89E-F20C-4E90-8645-FF72D8C37290}" srcId="{7744DDFE-ACEB-4136-9A2F-24CF3B1B2A85}" destId="{1F6A7256-7120-417D-BB87-12F5E2EACD02}" srcOrd="1" destOrd="0" parTransId="{67F1ABB4-F0DF-464A-B7BD-815C2B709D21}" sibTransId="{F453B919-3BAB-489D-B6B2-B415BDBB2EF3}"/>
    <dgm:cxn modelId="{4C36174E-E229-429A-938F-ADC1FB9E1D83}" type="presOf" srcId="{1F6A7256-7120-417D-BB87-12F5E2EACD02}" destId="{B02D25C2-4B1D-41B6-9023-FF35F04095F5}" srcOrd="0" destOrd="0" presId="urn:microsoft.com/office/officeart/2005/8/layout/default#1"/>
    <dgm:cxn modelId="{960F4FED-0867-48DD-AC13-2F393919DFF2}" type="presOf" srcId="{7744DDFE-ACEB-4136-9A2F-24CF3B1B2A85}" destId="{84B449E9-97A8-46BD-9D85-F0B172793FFB}" srcOrd="0" destOrd="0" presId="urn:microsoft.com/office/officeart/2005/8/layout/default#1"/>
    <dgm:cxn modelId="{6A68BF1A-EE73-4E9C-9AD6-D5D1B8938795}" srcId="{7744DDFE-ACEB-4136-9A2F-24CF3B1B2A85}" destId="{309BF63A-1E97-4952-8213-E6BFB2263EFD}" srcOrd="0" destOrd="0" parTransId="{1FAECEAD-760E-43C7-B91F-40110C74AED7}" sibTransId="{79086FFA-2FD3-49D2-B2C3-147842FF920A}"/>
    <dgm:cxn modelId="{BC3CBA8B-46A3-4220-AA4C-3243E3F784DB}" type="presParOf" srcId="{84B449E9-97A8-46BD-9D85-F0B172793FFB}" destId="{4B0C896A-A8FF-4D14-BB97-686A5A26D356}" srcOrd="0" destOrd="0" presId="urn:microsoft.com/office/officeart/2005/8/layout/default#1"/>
    <dgm:cxn modelId="{45958220-B5E0-422E-B5D9-A65C960CF714}" type="presParOf" srcId="{84B449E9-97A8-46BD-9D85-F0B172793FFB}" destId="{FFCC8E9C-39A0-4535-9899-1048DBA78066}" srcOrd="1" destOrd="0" presId="urn:microsoft.com/office/officeart/2005/8/layout/default#1"/>
    <dgm:cxn modelId="{F90760D3-8DCC-4218-9212-674600DE6884}" type="presParOf" srcId="{84B449E9-97A8-46BD-9D85-F0B172793FFB}" destId="{B02D25C2-4B1D-41B6-9023-FF35F04095F5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0C896A-A8FF-4D14-BB97-686A5A26D356}">
      <dsp:nvSpPr>
        <dsp:cNvPr id="0" name=""/>
        <dsp:cNvSpPr/>
      </dsp:nvSpPr>
      <dsp:spPr>
        <a:xfrm>
          <a:off x="28063" y="610046"/>
          <a:ext cx="3527168" cy="21163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6500" b="1" i="1" kern="1200" dirty="0" smtClean="0">
              <a:solidFill>
                <a:schemeClr val="tx1"/>
              </a:solidFill>
            </a:rPr>
            <a:t>Жаппай</a:t>
          </a:r>
          <a:endParaRPr lang="ru-RU" sz="6500" b="1" i="1" kern="1200" dirty="0">
            <a:solidFill>
              <a:schemeClr val="tx1"/>
            </a:solidFill>
          </a:endParaRPr>
        </a:p>
      </dsp:txBody>
      <dsp:txXfrm>
        <a:off x="28063" y="610046"/>
        <a:ext cx="3527168" cy="2116300"/>
      </dsp:txXfrm>
    </dsp:sp>
    <dsp:sp modelId="{B02D25C2-4B1D-41B6-9023-FF35F04095F5}">
      <dsp:nvSpPr>
        <dsp:cNvPr id="0" name=""/>
        <dsp:cNvSpPr/>
      </dsp:nvSpPr>
      <dsp:spPr>
        <a:xfrm>
          <a:off x="3881693" y="610046"/>
          <a:ext cx="3527168" cy="21163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6500" b="1" i="1" kern="1200" dirty="0" smtClean="0">
              <a:solidFill>
                <a:schemeClr val="tx1"/>
              </a:solidFill>
            </a:rPr>
            <a:t>Жеке</a:t>
          </a:r>
          <a:endParaRPr lang="ru-RU" sz="6500" b="1" i="1" kern="1200" dirty="0">
            <a:solidFill>
              <a:schemeClr val="tx1"/>
            </a:solidFill>
          </a:endParaRPr>
        </a:p>
      </dsp:txBody>
      <dsp:txXfrm>
        <a:off x="3881693" y="610046"/>
        <a:ext cx="3527168" cy="2116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08AEE-E254-4341-B67E-F45ACB7BB31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BE3E6-2CDD-4C9E-B883-55C4EDE9B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6869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E3E6-2CDD-4C9E-B883-55C4EDE9B7F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2316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132856"/>
            <a:ext cx="6400800" cy="3505944"/>
          </a:xfrm>
        </p:spPr>
        <p:txBody>
          <a:bodyPr>
            <a:noAutofit/>
          </a:bodyPr>
          <a:lstStyle/>
          <a:p>
            <a:r>
              <a:rPr lang="ru-RU" sz="8800" b="1" i="1" dirty="0" err="1" smtClean="0">
                <a:solidFill>
                  <a:schemeClr val="tx1"/>
                </a:solidFill>
              </a:rPr>
              <a:t>Жануарлар</a:t>
            </a:r>
            <a:r>
              <a:rPr lang="ru-RU" sz="8800" b="1" i="1" dirty="0" smtClean="0">
                <a:solidFill>
                  <a:schemeClr val="tx1"/>
                </a:solidFill>
              </a:rPr>
              <a:t> </a:t>
            </a:r>
            <a:r>
              <a:rPr lang="ru-RU" sz="8800" b="1" i="1" dirty="0" err="1" smtClean="0">
                <a:solidFill>
                  <a:schemeClr val="tx1"/>
                </a:solidFill>
              </a:rPr>
              <a:t>селекциясы</a:t>
            </a:r>
            <a:endParaRPr lang="ru-RU" sz="8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678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492896"/>
            <a:ext cx="7408333" cy="3633267"/>
          </a:xfrm>
        </p:spPr>
        <p:txBody>
          <a:bodyPr>
            <a:normAutofit/>
          </a:bodyPr>
          <a:lstStyle/>
          <a:p>
            <a:r>
              <a:rPr lang="kk-KZ" sz="2800" b="1" i="1" dirty="0" smtClean="0"/>
              <a:t>Үй тапсырмасы</a:t>
            </a:r>
            <a:r>
              <a:rPr lang="kk-KZ" sz="2800" b="1" i="1" dirty="0"/>
              <a:t>:</a:t>
            </a:r>
            <a:endParaRPr lang="ru-RU" sz="2800" b="1" i="1" dirty="0" smtClean="0"/>
          </a:p>
          <a:p>
            <a:r>
              <a:rPr lang="ru-RU" sz="2800" b="1" i="1" dirty="0" smtClean="0"/>
              <a:t>1.Селекция </a:t>
            </a:r>
            <a:r>
              <a:rPr lang="ru-RU" sz="2800" b="1" i="1" dirty="0" err="1"/>
              <a:t>дегеніміз</a:t>
            </a:r>
            <a:r>
              <a:rPr lang="ru-RU" sz="2800" b="1" i="1" dirty="0"/>
              <a:t> </a:t>
            </a:r>
            <a:r>
              <a:rPr lang="ru-RU" sz="2800" b="1" i="1" dirty="0" smtClean="0"/>
              <a:t>не?</a:t>
            </a:r>
          </a:p>
          <a:p>
            <a:r>
              <a:rPr lang="ru-RU" sz="2800" b="1" i="1" dirty="0" smtClean="0"/>
              <a:t>2.Мақсатқа </a:t>
            </a:r>
            <a:r>
              <a:rPr lang="ru-RU" sz="2800" b="1" i="1" dirty="0" err="1"/>
              <a:t>сай</a:t>
            </a:r>
            <a:r>
              <a:rPr lang="ru-RU" sz="2800" b="1" i="1" dirty="0"/>
              <a:t> </a:t>
            </a:r>
            <a:r>
              <a:rPr lang="ru-RU" sz="2800" b="1" i="1" dirty="0" err="1"/>
              <a:t>немесе</a:t>
            </a:r>
            <a:r>
              <a:rPr lang="ru-RU" sz="2800" b="1" i="1" dirty="0"/>
              <a:t> </a:t>
            </a:r>
            <a:r>
              <a:rPr lang="ru-RU" sz="2800" b="1" i="1" dirty="0" err="1"/>
              <a:t>әдістемелік</a:t>
            </a:r>
            <a:r>
              <a:rPr lang="ru-RU" sz="2800" b="1" i="1" dirty="0"/>
              <a:t> </a:t>
            </a:r>
            <a:r>
              <a:rPr lang="ru-RU" sz="2800" b="1" i="1" dirty="0" err="1"/>
              <a:t>сұрыптаудың</a:t>
            </a:r>
            <a:r>
              <a:rPr lang="ru-RU" sz="2800" b="1" i="1" dirty="0"/>
              <a:t> 2 </a:t>
            </a:r>
            <a:r>
              <a:rPr lang="ru-RU" sz="2800" b="1" i="1" dirty="0" err="1"/>
              <a:t>жолы</a:t>
            </a:r>
            <a:r>
              <a:rPr lang="ru-RU" sz="2800" b="1" i="1" dirty="0"/>
              <a:t> </a:t>
            </a:r>
            <a:r>
              <a:rPr lang="ru-RU" sz="2800" b="1" i="1" dirty="0" err="1"/>
              <a:t>бар?Оларды</a:t>
            </a:r>
            <a:r>
              <a:rPr lang="ru-RU" sz="2800" b="1" i="1" dirty="0"/>
              <a:t> </a:t>
            </a:r>
            <a:r>
              <a:rPr lang="ru-RU" sz="2800" b="1" i="1" dirty="0" err="1"/>
              <a:t>ата</a:t>
            </a:r>
            <a:r>
              <a:rPr lang="ru-RU" sz="2800" b="1" i="1" dirty="0"/>
              <a:t>? </a:t>
            </a:r>
          </a:p>
          <a:p>
            <a:r>
              <a:rPr lang="ru-RU" sz="2800" b="1" i="1" dirty="0"/>
              <a:t>3.Будандастыру </a:t>
            </a:r>
            <a:r>
              <a:rPr lang="ru-RU" sz="2800" b="1" i="1" dirty="0" err="1"/>
              <a:t>дегенді</a:t>
            </a:r>
            <a:r>
              <a:rPr lang="ru-RU" sz="2800" b="1" i="1" dirty="0"/>
              <a:t> </a:t>
            </a:r>
            <a:r>
              <a:rPr lang="ru-RU" sz="2800" b="1" i="1" dirty="0" err="1"/>
              <a:t>қалай</a:t>
            </a:r>
            <a:r>
              <a:rPr lang="ru-RU" sz="2800" b="1" i="1" dirty="0"/>
              <a:t> </a:t>
            </a:r>
            <a:r>
              <a:rPr lang="ru-RU" sz="2800" b="1" i="1" dirty="0" err="1"/>
              <a:t>түсінесің</a:t>
            </a:r>
            <a:r>
              <a:rPr lang="ru-RU" sz="2800" b="1" i="1" dirty="0"/>
              <a:t>? </a:t>
            </a:r>
            <a:r>
              <a:rPr lang="ru-RU" sz="2800" b="1" i="1" dirty="0" smtClean="0"/>
              <a:t>4.Будандастырудың </a:t>
            </a:r>
            <a:r>
              <a:rPr lang="ru-RU" sz="2800" b="1" i="1" dirty="0" err="1"/>
              <a:t>бірнеше</a:t>
            </a:r>
            <a:r>
              <a:rPr lang="ru-RU" sz="2800" b="1" i="1" dirty="0"/>
              <a:t> </a:t>
            </a:r>
            <a:r>
              <a:rPr lang="ru-RU" sz="2800" b="1" i="1" dirty="0" err="1"/>
              <a:t>жолы</a:t>
            </a:r>
            <a:r>
              <a:rPr lang="ru-RU" sz="2800" b="1" i="1" dirty="0"/>
              <a:t> бар? </a:t>
            </a:r>
            <a:r>
              <a:rPr lang="ru-RU" sz="2800" b="1" i="1" dirty="0" err="1"/>
              <a:t>Оларды</a:t>
            </a:r>
            <a:r>
              <a:rPr lang="ru-RU" sz="2800" b="1" i="1" dirty="0"/>
              <a:t> </a:t>
            </a:r>
            <a:r>
              <a:rPr lang="ru-RU" sz="2800" b="1" i="1" dirty="0" err="1"/>
              <a:t>ата</a:t>
            </a:r>
            <a:r>
              <a:rPr lang="ru-RU" sz="2800" b="1" i="1" dirty="0" smtClean="0"/>
              <a:t>?</a:t>
            </a:r>
            <a:endParaRPr lang="ru-RU" sz="2800" b="1" i="1" dirty="0"/>
          </a:p>
        </p:txBody>
      </p:sp>
    </p:spTree>
    <p:extLst>
      <p:ext uri="{BB962C8B-B14F-4D97-AF65-F5344CB8AC3E}">
        <p14:creationId xmlns="" xmlns:p14="http://schemas.microsoft.com/office/powerpoint/2010/main" val="61122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42863643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324528" cy="3356992"/>
          </a:xfrm>
        </p:spPr>
        <p:txBody>
          <a:bodyPr>
            <a:noAutofit/>
          </a:bodyPr>
          <a:lstStyle/>
          <a:p>
            <a:r>
              <a:rPr lang="ru-RU" sz="8000" b="1" i="1" dirty="0" smtClean="0">
                <a:solidFill>
                  <a:schemeClr val="tx1"/>
                </a:solidFill>
              </a:rPr>
              <a:t>С</a:t>
            </a:r>
            <a:r>
              <a:rPr lang="kk-KZ" sz="8000" b="1" i="1" dirty="0" smtClean="0">
                <a:solidFill>
                  <a:schemeClr val="tx1"/>
                </a:solidFill>
              </a:rPr>
              <a:t>ұрыптау</a:t>
            </a:r>
            <a:endParaRPr lang="ru-RU" sz="8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830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9144000" cy="52292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7200" b="1" i="1" dirty="0" smtClean="0">
                <a:solidFill>
                  <a:schemeClr val="tx1"/>
                </a:solidFill>
              </a:rPr>
              <a:t>Жаппай сұрыптау</a:t>
            </a:r>
            <a:endParaRPr lang="ru-RU" sz="7200" b="1" i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5881626"/>
            <a:ext cx="70567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2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Қазақтың ақбас сиыр тұқымы</a:t>
            </a:r>
            <a:r>
              <a:rPr lang="en-US" sz="32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(</a:t>
            </a:r>
            <a:r>
              <a:rPr lang="kk-KZ" sz="32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бұқа</a:t>
            </a:r>
            <a:r>
              <a:rPr lang="en-US" sz="32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)</a:t>
            </a:r>
            <a:endParaRPr lang="ru-RU" sz="32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769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4283968" cy="388843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301208"/>
            <a:ext cx="4032448" cy="1080120"/>
          </a:xfrm>
        </p:spPr>
        <p:txBody>
          <a:bodyPr>
            <a:normAutofit/>
          </a:bodyPr>
          <a:lstStyle/>
          <a:p>
            <a:r>
              <a:rPr lang="kk-KZ" b="1" i="1" dirty="0" smtClean="0">
                <a:solidFill>
                  <a:schemeClr val="tx1"/>
                </a:solidFill>
              </a:rPr>
              <a:t>А.И.Жандеркин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333\Desktop\1350541653.38.jpe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908720"/>
            <a:ext cx="4860032" cy="38884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13986" y="4941168"/>
            <a:ext cx="35999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Арқар-меринос қойы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93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73" y="2492896"/>
            <a:ext cx="3945901" cy="436510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600" b="1" i="1" dirty="0" smtClean="0">
                <a:solidFill>
                  <a:schemeClr val="tx1"/>
                </a:solidFill>
              </a:rPr>
              <a:t>Тапсырма: </a:t>
            </a:r>
            <a:r>
              <a:rPr lang="kk-KZ" sz="3600" b="1" i="1" dirty="0">
                <a:solidFill>
                  <a:schemeClr val="tx1"/>
                </a:solidFill>
              </a:rPr>
              <a:t>Мына суретте </a:t>
            </a:r>
            <a:r>
              <a:rPr lang="kk-KZ" sz="3600" b="1" i="1" dirty="0" smtClean="0">
                <a:solidFill>
                  <a:schemeClr val="tx1"/>
                </a:solidFill>
              </a:rPr>
              <a:t>берілген қолтұқымдарға  ауызша сипаттама беріңдер</a:t>
            </a:r>
            <a:endParaRPr lang="ru-RU" sz="3600" b="1" i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333\Desktop\10b00fc44b080881edc0e9541cf14b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92896"/>
            <a:ext cx="5220072" cy="43651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5595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67217580"/>
              </p:ext>
            </p:extLst>
          </p:nvPr>
        </p:nvGraphicFramePr>
        <p:xfrm>
          <a:off x="755576" y="2420888"/>
          <a:ext cx="7408860" cy="3634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772"/>
                <a:gridCol w="1481772"/>
                <a:gridCol w="1481772"/>
                <a:gridCol w="1481772"/>
                <a:gridCol w="1481772"/>
              </a:tblGrid>
              <a:tr h="1817191">
                <a:tc>
                  <a:txBody>
                    <a:bodyPr/>
                    <a:lstStyle/>
                    <a:p>
                      <a:r>
                        <a:rPr lang="kk-KZ" sz="1600" i="1" dirty="0" smtClean="0">
                          <a:solidFill>
                            <a:schemeClr val="tx1"/>
                          </a:solidFill>
                        </a:rPr>
                        <a:t>Шағылыстыру жолдары</a:t>
                      </a:r>
                      <a:endParaRPr lang="ru-RU" sz="16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i="1" dirty="0" smtClean="0">
                          <a:solidFill>
                            <a:schemeClr val="tx1"/>
                          </a:solidFill>
                        </a:rPr>
                        <a:t>Мақсаты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i="1" dirty="0" smtClean="0">
                          <a:solidFill>
                            <a:schemeClr val="tx1"/>
                          </a:solidFill>
                        </a:rPr>
                        <a:t>Нәтижелері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i="1" dirty="0" smtClean="0">
                          <a:solidFill>
                            <a:schemeClr val="tx1"/>
                          </a:solidFill>
                        </a:rPr>
                        <a:t>Мысалдар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i="1" dirty="0" smtClean="0">
                          <a:solidFill>
                            <a:schemeClr val="tx1"/>
                          </a:solidFill>
                        </a:rPr>
                        <a:t>Шаруашылықтық және селекциялық маңызы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81719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b="1" i="1" dirty="0" smtClean="0">
                <a:solidFill>
                  <a:schemeClr val="tx1"/>
                </a:solidFill>
              </a:rPr>
              <a:t>Үйге тапсырма: Кестені толтырып,ауызша түсінік беріңіздер!</a:t>
            </a:r>
            <a:endParaRPr lang="ru-RU" sz="36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640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20-2021 год УМКД\ПАТЕНТ 2019\МУЛЬТМЕДИА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7" y="764704"/>
            <a:ext cx="8136905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2020-2021 год УМКД\ПАТЕНТ 2019\МУЛЬТМЕДИА\images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5" y="908720"/>
            <a:ext cx="6264696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2020-2021 год УМКД\ПАТЕНТ 2019\МУЛЬТМЕДИА\images (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908720"/>
            <a:ext cx="6552728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2020-2021 год УМКД\ПАТЕНТ 2019\МУЛЬТМЕДИА\img_user_file_587493e65def5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2020-2021 год УМКД\ПАТЕНТ 2019\МУЛЬТМЕДИА\Без названия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7704855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2020-2021 год УМКД\ПАТЕНТ 2019\МУЛЬТМЕДИА\Без наз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980728"/>
            <a:ext cx="6264696" cy="49442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2020-2021 год УМКД\ПАТЕНТ 2019\МУЛЬТМЕДИА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64704"/>
            <a:ext cx="7920879" cy="5400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104</TotalTime>
  <Words>75</Words>
  <Application>Microsoft Office PowerPoint</Application>
  <PresentationFormat>Экран (4:3)</PresentationFormat>
  <Paragraphs>20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Слайд 1</vt:lpstr>
      <vt:lpstr>Слайд 2</vt:lpstr>
      <vt:lpstr>Сұрыптау</vt:lpstr>
      <vt:lpstr>Жаппай сұрыптау</vt:lpstr>
      <vt:lpstr>А.И.Жандеркин</vt:lpstr>
      <vt:lpstr>Тапсырма: Мына суретте берілген қолтұқымдарға  ауызша сипаттама беріңдер</vt:lpstr>
      <vt:lpstr>Үйге тапсырма: Кестені толтырып,ауызша түсінік беріңіздер!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333</dc:creator>
  <cp:lastModifiedBy>User</cp:lastModifiedBy>
  <cp:revision>10</cp:revision>
  <dcterms:created xsi:type="dcterms:W3CDTF">2016-04-11T11:39:47Z</dcterms:created>
  <dcterms:modified xsi:type="dcterms:W3CDTF">2020-09-06T10:17:36Z</dcterms:modified>
</cp:coreProperties>
</file>